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2.xml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hyperlink" Target="http://martinfowler.com/bliki/BlueGreenDeployment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hyperlink" Target="https://www.weave.works/blog/gitops-git-push-all-the-thing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2019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25" y="3810203"/>
            <a:ext cx="6506689" cy="279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Quick 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5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267" name="Google Shape;26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4" cy="3933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298" name="Google Shape;298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04" name="Google Shape;30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325" name="Google Shape;325;p5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49" name="Google Shape;349;p5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